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4" r:id="rId4"/>
    <p:sldId id="260" r:id="rId5"/>
    <p:sldId id="261" r:id="rId6"/>
    <p:sldId id="262" r:id="rId7"/>
    <p:sldId id="265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5"/>
    <p:restoredTop sz="94694"/>
  </p:normalViewPr>
  <p:slideViewPr>
    <p:cSldViewPr snapToGrid="0">
      <p:cViewPr>
        <p:scale>
          <a:sx n="72" d="100"/>
          <a:sy n="72" d="100"/>
        </p:scale>
        <p:origin x="848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5308D-2DB0-B79B-038A-30FA7B44F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FDD167-9447-20E9-BB19-F50E42817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F982F5-9368-19C0-9BE8-FBE6D4778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EC4E-8C74-5B46-BCA7-A369ED067955}" type="datetimeFigureOut">
              <a:rPr kumimoji="1" lang="ko-KR" altLang="en-US" smtClean="0"/>
              <a:t>2025. 10. 5.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28C64C-BA83-E817-31D9-D210CF4A7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B7BF3-4AEF-2856-DC6A-8D54AB2E3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5407-29FD-BF44-9341-6D0708968A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89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F890B-B20D-8384-440F-B8C9AB279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A5465D-E08C-304F-A366-4233C45A62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984576-6FF3-7926-8C62-2611DBABE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EC4E-8C74-5B46-BCA7-A369ED067955}" type="datetimeFigureOut">
              <a:rPr kumimoji="1" lang="ko-KR" altLang="en-US" smtClean="0"/>
              <a:t>2025. 10. 5.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6B6D6-7BB2-E560-6BF0-A97D1D04F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B625D6-A03E-BD48-3DBF-A41DEBF7B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5407-29FD-BF44-9341-6D0708968A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7836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AD59F9-1281-CEE5-D487-A0746B3EE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4CFB75-DBFE-59D3-E0A2-90502EDE4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3E05A7-273E-CA1D-FD66-B0F8356F6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EC4E-8C74-5B46-BCA7-A369ED067955}" type="datetimeFigureOut">
              <a:rPr kumimoji="1" lang="ko-KR" altLang="en-US" smtClean="0"/>
              <a:t>2025. 10. 5.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E1A3B-F9E9-C140-B88F-876ADAC7A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977E68-6D7B-A4F4-80ED-3CFFEFC3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5407-29FD-BF44-9341-6D0708968A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845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427A4-7473-92D2-8494-952675315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0D6DE2-03D5-334C-296B-C98B2E383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6F523B-278B-72F9-7DFE-C47D542AA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EC4E-8C74-5B46-BCA7-A369ED067955}" type="datetimeFigureOut">
              <a:rPr kumimoji="1" lang="ko-KR" altLang="en-US" smtClean="0"/>
              <a:t>2025. 10. 5.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F27E5E-59A0-31BE-8F1B-FA2C8404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43D902-EB47-5B02-AE58-B0B3C62F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5407-29FD-BF44-9341-6D0708968A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992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0AA2FC-121E-F212-7E6F-1BD5B66C6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F8FDC2-8923-4203-BDAD-4E73CD512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CF8DED-1938-29BC-0118-7FF19FBFA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EC4E-8C74-5B46-BCA7-A369ED067955}" type="datetimeFigureOut">
              <a:rPr kumimoji="1" lang="ko-KR" altLang="en-US" smtClean="0"/>
              <a:t>2025. 10. 5.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FEA8F8-0DEE-5D5F-3C87-83DEE4B8B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965DF3-7D61-6B09-E716-1501C01A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5407-29FD-BF44-9341-6D0708968A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8291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BEFC0-FDAF-571F-F204-70D030A89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E2BF83-2A6F-8A5C-A8D6-DA1015144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52270D-37CF-A71A-5F15-C8184DA6D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955D2C-60C4-3612-7C27-481F592CB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EC4E-8C74-5B46-BCA7-A369ED067955}" type="datetimeFigureOut">
              <a:rPr kumimoji="1" lang="ko-KR" altLang="en-US" smtClean="0"/>
              <a:t>2025. 10. 5.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1A5D86-74CD-0AB1-61F7-8E0835035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C548DB-65B3-DAE9-B19C-04A084C82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5407-29FD-BF44-9341-6D0708968A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8814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E49BA-EAA5-2182-A30C-55B3B924D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5A4109-80BD-5247-2FBF-5557C83D3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F288C0-A0A9-9A7D-875B-5F4ECB0F1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916700-56BA-12F8-C46F-DDC034F1A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B0B52D-6D65-5467-DA38-DB5B55A82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502941-F3AB-0E38-6D49-0C28492B3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EC4E-8C74-5B46-BCA7-A369ED067955}" type="datetimeFigureOut">
              <a:rPr kumimoji="1" lang="ko-KR" altLang="en-US" smtClean="0"/>
              <a:t>2025. 10. 5.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45AEB0F-250C-5CEF-915A-FE09543AC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C6FA4C-4548-FA3C-21FD-9A68B951C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5407-29FD-BF44-9341-6D0708968A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725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32975-B795-1E8C-F1F7-46A0B72D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BA0F03-455C-0D90-9A54-DEFCBFEF3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EC4E-8C74-5B46-BCA7-A369ED067955}" type="datetimeFigureOut">
              <a:rPr kumimoji="1" lang="ko-KR" altLang="en-US" smtClean="0"/>
              <a:t>2025. 10. 5.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758F11-D7AD-F40A-37ED-33CE7298B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66FE72-E2C9-013A-9865-CEAC283FD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5407-29FD-BF44-9341-6D0708968A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9700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CDD281-77C6-4F0C-D9F0-A835BD11E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EC4E-8C74-5B46-BCA7-A369ED067955}" type="datetimeFigureOut">
              <a:rPr kumimoji="1" lang="ko-KR" altLang="en-US" smtClean="0"/>
              <a:t>2025. 10. 5.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82D827-C046-C6EC-7D97-718CC7B92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FE167A-FE01-1E0F-C805-CEA1F4794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5407-29FD-BF44-9341-6D0708968A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9660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586A2-2AD1-41E9-299C-CE49D6AF9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C67787-D427-9F61-0122-9D2F14752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FA58C1-E3F9-F0AA-4C5E-F1B5E6ED9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A9CF70-5373-DCC7-0F7E-1F6888880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EC4E-8C74-5B46-BCA7-A369ED067955}" type="datetimeFigureOut">
              <a:rPr kumimoji="1" lang="ko-KR" altLang="en-US" smtClean="0"/>
              <a:t>2025. 10. 5.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450DE3-01CF-9E4D-2170-9FBE8409D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92EDA0-6FA9-55DC-C542-B346D65D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5407-29FD-BF44-9341-6D0708968A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8734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1B918-B358-C36C-26D1-296542E4F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1F1B7B-158B-31ED-F98C-EE162941BA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4473CD-C9C3-8A70-FFD6-AEDC48C4A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7317A5-FD22-B218-CCDD-1E38BF573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EEC4E-8C74-5B46-BCA7-A369ED067955}" type="datetimeFigureOut">
              <a:rPr kumimoji="1" lang="ko-KR" altLang="en-US" smtClean="0"/>
              <a:t>2025. 10. 5.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B3A228-6CD2-AD10-697F-3F940E7CF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AA2482-F973-0250-F47D-34858B9C3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385407-29FD-BF44-9341-6D0708968A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1380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B7F31A-B7A5-D219-594F-C5B65BA7C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399EB3-1630-062C-C2B3-E3B6F0CCE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86B756-072C-A99C-5EA9-C365A0955D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9EEC4E-8C74-5B46-BCA7-A369ED067955}" type="datetimeFigureOut">
              <a:rPr kumimoji="1" lang="ko-KR" altLang="en-US" smtClean="0"/>
              <a:t>2025. 10. 5.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C87CD7-C1C3-425E-5F35-B7D76C282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0C110C-37D8-129B-66EB-096A659B8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385407-29FD-BF44-9341-6D0708968A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2253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28AD8-42F8-5A67-782F-91AFDD049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1348" y="1357533"/>
            <a:ext cx="10771163" cy="5500467"/>
          </a:xfrm>
        </p:spPr>
        <p:txBody>
          <a:bodyPr>
            <a:noAutofit/>
          </a:bodyPr>
          <a:lstStyle/>
          <a:p>
            <a:pPr algn="r"/>
            <a:r>
              <a:rPr kumimoji="1" lang="en-US" altLang="ko-KR" sz="12500" b="1" dirty="0">
                <a:latin typeface="Helvetica" pitchFamily="2" charset="0"/>
              </a:rPr>
              <a:t>Make your own A.G.</a:t>
            </a:r>
            <a:br>
              <a:rPr kumimoji="1" lang="en-US" altLang="ko-KR" sz="12500" b="1" dirty="0">
                <a:latin typeface="Helvetica" pitchFamily="2" charset="0"/>
              </a:rPr>
            </a:br>
            <a:r>
              <a:rPr kumimoji="1" lang="en-US" altLang="ko-KR" sz="12500" b="1" dirty="0">
                <a:latin typeface="Helvetica" pitchFamily="2" charset="0"/>
              </a:rPr>
              <a:t>(ASCII Galaxy)</a:t>
            </a:r>
            <a:endParaRPr kumimoji="1" lang="ko-KR" altLang="en-US" sz="12500" b="1" dirty="0"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34DA72-DAFD-16AC-345E-6601328A9165}"/>
              </a:ext>
            </a:extLst>
          </p:cNvPr>
          <p:cNvSpPr txBox="1"/>
          <p:nvPr/>
        </p:nvSpPr>
        <p:spPr>
          <a:xfrm>
            <a:off x="0" y="0"/>
            <a:ext cx="3950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b="1" dirty="0">
                <a:latin typeface="Helvetica" pitchFamily="2" charset="0"/>
              </a:rPr>
              <a:t>NASA Space Apps Challenge 2025</a:t>
            </a:r>
            <a:endParaRPr kumimoji="1" lang="ko-KR" altLang="en-US" b="1" dirty="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44B12B-5CDB-13BE-73AE-09B636F11910}"/>
              </a:ext>
            </a:extLst>
          </p:cNvPr>
          <p:cNvSpPr txBox="1"/>
          <p:nvPr/>
        </p:nvSpPr>
        <p:spPr>
          <a:xfrm>
            <a:off x="-1" y="494100"/>
            <a:ext cx="1838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Helvetica" pitchFamily="2" charset="0"/>
              </a:rPr>
              <a:t>MINWOO GO</a:t>
            </a:r>
          </a:p>
          <a:p>
            <a:r>
              <a:rPr kumimoji="1" lang="en-US" altLang="ko-KR" b="1" dirty="0">
                <a:latin typeface="Helvetica" pitchFamily="2" charset="0"/>
              </a:rPr>
              <a:t>MINYEONG KA</a:t>
            </a:r>
          </a:p>
          <a:p>
            <a:r>
              <a:rPr kumimoji="1" lang="en-US" altLang="ko-KR" b="1" dirty="0">
                <a:latin typeface="Helvetica" pitchFamily="2" charset="0"/>
              </a:rPr>
              <a:t>HYEONMO KU</a:t>
            </a:r>
          </a:p>
        </p:txBody>
      </p:sp>
    </p:spTree>
    <p:extLst>
      <p:ext uri="{BB962C8B-B14F-4D97-AF65-F5344CB8AC3E}">
        <p14:creationId xmlns:p14="http://schemas.microsoft.com/office/powerpoint/2010/main" val="3248119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24C62-20CC-A1DE-2709-14654B16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Helvetica" pitchFamily="2" charset="0"/>
              </a:rPr>
              <a:t>Flow</a:t>
            </a:r>
            <a:endParaRPr kumimoji="1" lang="ko-KR" altLang="en-US" b="1" dirty="0">
              <a:latin typeface="Helvetica" pitchFamily="2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001D62-A248-3F3D-FBBB-6EB31AE84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" altLang="ko-KR" sz="3000" b="1" dirty="0">
                <a:latin typeface="Helvetica" pitchFamily="2" charset="0"/>
              </a:rPr>
              <a:t>Receive hyperparameters</a:t>
            </a:r>
          </a:p>
          <a:p>
            <a:pPr marL="0" indent="0">
              <a:buNone/>
            </a:pPr>
            <a:r>
              <a:rPr lang="en-US" altLang="ko-KR" sz="3000" b="1" dirty="0">
                <a:latin typeface="Helvetica" pitchFamily="2" charset="0"/>
              </a:rPr>
              <a:t> </a:t>
            </a:r>
            <a:r>
              <a:rPr lang="en" altLang="ko-KR" sz="3000" b="1" dirty="0">
                <a:latin typeface="Helvetica" pitchFamily="2" charset="0"/>
              </a:rPr>
              <a:t>→ </a:t>
            </a:r>
            <a:r>
              <a:rPr lang="en-US" altLang="ko-KR" sz="3000" b="1" dirty="0">
                <a:latin typeface="Helvetica" pitchFamily="2" charset="0"/>
              </a:rPr>
              <a:t>A machine learning model selects the most proper galaxy</a:t>
            </a:r>
          </a:p>
          <a:p>
            <a:pPr marL="0" indent="0">
              <a:buNone/>
            </a:pPr>
            <a:r>
              <a:rPr kumimoji="1" lang="en-US" altLang="ko-KR" sz="2100" b="1" dirty="0">
                <a:latin typeface="Helvetica" pitchFamily="2" charset="0"/>
                <a:ea typeface="NanumSquare Neo OTF Bold" pitchFamily="2" charset="-127"/>
              </a:rPr>
              <a:t>	</a:t>
            </a:r>
            <a:r>
              <a:rPr kumimoji="1" lang="ko-KR" altLang="en-US" sz="1700" b="1" dirty="0">
                <a:latin typeface="NanumSquare Neo OTF Bold" pitchFamily="2" charset="-127"/>
                <a:ea typeface="NanumSquare Neo OTF Bold" pitchFamily="2" charset="-127"/>
              </a:rPr>
              <a:t>머신 러닝 모델이 </a:t>
            </a:r>
            <a:r>
              <a:rPr kumimoji="1" lang="ko-KR" altLang="en-US" sz="1700" b="1" dirty="0" err="1">
                <a:latin typeface="NanumSquare Neo OTF Bold" pitchFamily="2" charset="-127"/>
                <a:ea typeface="NanumSquare Neo OTF Bold" pitchFamily="2" charset="-127"/>
              </a:rPr>
              <a:t>하이퍼</a:t>
            </a:r>
            <a:r>
              <a:rPr kumimoji="1" lang="ko-KR" altLang="en-US" sz="1700" b="1" dirty="0">
                <a:latin typeface="NanumSquare Neo OTF Bold" pitchFamily="2" charset="-127"/>
                <a:ea typeface="NanumSquare Neo OTF Bold" pitchFamily="2" charset="-127"/>
              </a:rPr>
              <a:t> 파라미터에 해당되는 은하를 추천</a:t>
            </a:r>
            <a:r>
              <a:rPr kumimoji="1" lang="ko-KR" altLang="en-US" b="1" dirty="0">
                <a:latin typeface="NanumSquare Neo OTF Bold" pitchFamily="2" charset="-127"/>
                <a:ea typeface="NanumSquare Neo OTF Bold" pitchFamily="2" charset="-127"/>
              </a:rPr>
              <a:t>  </a:t>
            </a:r>
            <a:endParaRPr kumimoji="1" lang="en-US" altLang="ko-KR" sz="19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" altLang="ko-KR" b="1" dirty="0">
              <a:latin typeface="Helvetica" pitchFamily="2" charset="0"/>
            </a:endParaRPr>
          </a:p>
          <a:p>
            <a:pPr>
              <a:defRPr/>
            </a:pPr>
            <a:r>
              <a:rPr lang="en" altLang="ko-KR" b="1" dirty="0">
                <a:latin typeface="Helvetica" pitchFamily="2" charset="0"/>
              </a:rPr>
              <a:t>converts the 2D galaxy image</a:t>
            </a:r>
            <a:r>
              <a:rPr lang="en" altLang="ko-KR" sz="1900" b="1" dirty="0">
                <a:latin typeface="Helvetica" pitchFamily="2" charset="0"/>
              </a:rPr>
              <a:t>(</a:t>
            </a:r>
            <a:r>
              <a:rPr lang="en-US" altLang="ko-KR" sz="1900" b="1" dirty="0">
                <a:latin typeface="Helvetica" pitchFamily="2" charset="0"/>
              </a:rPr>
              <a:t>fits</a:t>
            </a:r>
            <a:r>
              <a:rPr lang="ko-KR" altLang="en-US" sz="1900" b="1" dirty="0">
                <a:latin typeface="Helvetica" pitchFamily="2" charset="0"/>
              </a:rPr>
              <a:t> </a:t>
            </a:r>
            <a:r>
              <a:rPr lang="en-US" altLang="ko-KR" sz="1900" b="1" dirty="0">
                <a:latin typeface="Helvetica" pitchFamily="2" charset="0"/>
              </a:rPr>
              <a:t>file)</a:t>
            </a:r>
            <a:r>
              <a:rPr lang="en" altLang="ko-KR" sz="1900" b="1" dirty="0">
                <a:latin typeface="Helvetica" pitchFamily="2" charset="0"/>
              </a:rPr>
              <a:t> </a:t>
            </a:r>
            <a:r>
              <a:rPr lang="en" altLang="ko-KR" b="1" dirty="0">
                <a:latin typeface="Helvetica" pitchFamily="2" charset="0"/>
              </a:rPr>
              <a:t>into a 3D image </a:t>
            </a:r>
            <a:r>
              <a:rPr lang="en" altLang="ko-KR" sz="1700" b="1" dirty="0">
                <a:latin typeface="Helvetica" pitchFamily="2" charset="0"/>
              </a:rPr>
              <a:t>(NumPy array)</a:t>
            </a:r>
          </a:p>
          <a:p>
            <a:pPr marL="0" indent="0">
              <a:buNone/>
              <a:defRPr/>
            </a:pPr>
            <a:r>
              <a:rPr kumimoji="1" lang="en-US" altLang="ko-KR" sz="1900" b="1" dirty="0">
                <a:latin typeface="NanumSquare Neo OTF Bold" pitchFamily="2" charset="-127"/>
                <a:ea typeface="NanumSquare Neo OTF Bold" pitchFamily="2" charset="-127"/>
              </a:rPr>
              <a:t>	2</a:t>
            </a:r>
            <a:r>
              <a:rPr kumimoji="1" lang="en" altLang="ko-KR" sz="1900" b="1" dirty="0">
                <a:latin typeface="NanumSquare Neo OTF Bold" pitchFamily="2" charset="-127"/>
                <a:ea typeface="NanumSquare Neo OTF Bold" pitchFamily="2" charset="-127"/>
              </a:rPr>
              <a:t>d </a:t>
            </a:r>
            <a:r>
              <a:rPr kumimoji="1" lang="ko-KR" altLang="en-US" sz="1900" b="1" dirty="0">
                <a:latin typeface="NanumSquare Neo OTF Bold" pitchFamily="2" charset="-127"/>
                <a:ea typeface="NanumSquare Neo OTF Bold" pitchFamily="2" charset="-127"/>
              </a:rPr>
              <a:t>은하 이미지를 </a:t>
            </a:r>
            <a:r>
              <a:rPr kumimoji="1" lang="en-US" altLang="ko-KR" sz="1900" b="1" dirty="0">
                <a:latin typeface="NanumSquare Neo OTF Bold" pitchFamily="2" charset="-127"/>
                <a:ea typeface="NanumSquare Neo OTF Bold" pitchFamily="2" charset="-127"/>
              </a:rPr>
              <a:t>3</a:t>
            </a:r>
            <a:r>
              <a:rPr kumimoji="1" lang="en" altLang="ko-KR" sz="1900" b="1" dirty="0">
                <a:latin typeface="NanumSquare Neo OTF Bold" pitchFamily="2" charset="-127"/>
                <a:ea typeface="NanumSquare Neo OTF Bold" pitchFamily="2" charset="-127"/>
              </a:rPr>
              <a:t>d </a:t>
            </a:r>
            <a:r>
              <a:rPr kumimoji="1" lang="ko-KR" altLang="en-US" sz="1900" b="1" dirty="0">
                <a:latin typeface="NanumSquare Neo OTF Bold" pitchFamily="2" charset="-127"/>
                <a:ea typeface="NanumSquare Neo OTF Bold" pitchFamily="2" charset="-127"/>
              </a:rPr>
              <a:t>이미지</a:t>
            </a:r>
            <a:r>
              <a:rPr kumimoji="1" lang="en-US" altLang="ko-KR" sz="1900" b="1" dirty="0">
                <a:latin typeface="NanumSquare Neo OTF Bold" pitchFamily="2" charset="-127"/>
                <a:ea typeface="NanumSquare Neo OTF Bold" pitchFamily="2" charset="-127"/>
              </a:rPr>
              <a:t>(</a:t>
            </a:r>
            <a:r>
              <a:rPr kumimoji="1" lang="en-US" altLang="ko-KR" sz="1900" b="1" dirty="0" err="1">
                <a:latin typeface="NanumSquare Neo OTF Bold" pitchFamily="2" charset="-127"/>
                <a:ea typeface="NanumSquare Neo OTF Bold" pitchFamily="2" charset="-127"/>
              </a:rPr>
              <a:t>numpy</a:t>
            </a:r>
            <a:r>
              <a:rPr kumimoji="1" lang="ko-KR" altLang="en-US" sz="1900" b="1" dirty="0">
                <a:latin typeface="NanumSquare Neo OTF Bold" pitchFamily="2" charset="-127"/>
                <a:ea typeface="NanumSquare Neo OTF Bold" pitchFamily="2" charset="-127"/>
              </a:rPr>
              <a:t> 배열</a:t>
            </a:r>
            <a:r>
              <a:rPr kumimoji="1" lang="en-US" altLang="ko-KR" sz="1900" b="1" dirty="0">
                <a:latin typeface="NanumSquare Neo OTF Bold" pitchFamily="2" charset="-127"/>
                <a:ea typeface="NanumSquare Neo OTF Bold" pitchFamily="2" charset="-127"/>
              </a:rPr>
              <a:t>)</a:t>
            </a:r>
            <a:r>
              <a:rPr kumimoji="1" lang="ko-KR" altLang="en-US" sz="1900" b="1" dirty="0">
                <a:latin typeface="NanumSquare Neo OTF Bold" pitchFamily="2" charset="-127"/>
                <a:ea typeface="NanumSquare Neo OTF Bold" pitchFamily="2" charset="-127"/>
              </a:rPr>
              <a:t>로 변환</a:t>
            </a:r>
            <a:endParaRPr kumimoji="1" lang="en-US" altLang="ko-KR" sz="1900" b="1" dirty="0">
              <a:latin typeface="NanumSquare Neo OTF Bold" pitchFamily="2" charset="-127"/>
              <a:ea typeface="NanumSquare Neo OTF Bold" pitchFamily="2" charset="-127"/>
            </a:endParaRPr>
          </a:p>
          <a:p>
            <a:pPr marL="0" indent="0">
              <a:buNone/>
              <a:defRPr/>
            </a:pPr>
            <a:endParaRPr lang="en" altLang="ko-KR" b="1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" altLang="ko-KR" sz="2200" b="1" dirty="0">
                <a:latin typeface="Helvetica" pitchFamily="2" charset="0"/>
              </a:rPr>
              <a:t>	</a:t>
            </a:r>
          </a:p>
          <a:p>
            <a:r>
              <a:rPr lang="en" altLang="ko-KR" b="1" dirty="0">
                <a:latin typeface="Helvetica" pitchFamily="2" charset="0"/>
              </a:rPr>
              <a:t>Output the 3D image (NumPy array) as ASCII art</a:t>
            </a:r>
          </a:p>
          <a:p>
            <a:pPr marL="0" indent="0">
              <a:buNone/>
            </a:pPr>
            <a:r>
              <a:rPr kumimoji="1" lang="ko-KR" altLang="en-US" b="1" dirty="0"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kumimoji="1" lang="en-US" altLang="ko-KR" sz="1400" b="1" dirty="0">
                <a:latin typeface="NanumSquare Neo OTF Bold" pitchFamily="2" charset="-127"/>
                <a:ea typeface="NanumSquare Neo OTF Bold" pitchFamily="2" charset="-127"/>
              </a:rPr>
              <a:t>3</a:t>
            </a:r>
            <a:r>
              <a:rPr kumimoji="1" lang="en" altLang="ko-KR" sz="1400" b="1" dirty="0">
                <a:latin typeface="NanumSquare Neo OTF Bold" pitchFamily="2" charset="-127"/>
                <a:ea typeface="NanumSquare Neo OTF Bold" pitchFamily="2" charset="-127"/>
              </a:rPr>
              <a:t>d </a:t>
            </a:r>
            <a:r>
              <a:rPr kumimoji="1" lang="ko-KR" altLang="en-US" sz="1400" b="1" dirty="0">
                <a:latin typeface="NanumSquare Neo OTF Bold" pitchFamily="2" charset="-127"/>
                <a:ea typeface="NanumSquare Neo OTF Bold" pitchFamily="2" charset="-127"/>
              </a:rPr>
              <a:t>이미지</a:t>
            </a:r>
            <a:r>
              <a:rPr kumimoji="1" lang="en-US" altLang="ko-KR" sz="1400" b="1" dirty="0">
                <a:latin typeface="NanumSquare Neo OTF Bold" pitchFamily="2" charset="-127"/>
                <a:ea typeface="NanumSquare Neo OTF Bold" pitchFamily="2" charset="-127"/>
              </a:rPr>
              <a:t>(</a:t>
            </a:r>
            <a:r>
              <a:rPr kumimoji="1" lang="en-US" altLang="ko-KR" sz="1400" b="1" dirty="0" err="1">
                <a:latin typeface="NanumSquare Neo OTF Bold" pitchFamily="2" charset="-127"/>
                <a:ea typeface="NanumSquare Neo OTF Bold" pitchFamily="2" charset="-127"/>
              </a:rPr>
              <a:t>numpy</a:t>
            </a:r>
            <a:r>
              <a:rPr kumimoji="1" lang="ko-KR" altLang="en-US" sz="1400" b="1" dirty="0">
                <a:latin typeface="NanumSquare Neo OTF Bold" pitchFamily="2" charset="-127"/>
                <a:ea typeface="NanumSquare Neo OTF Bold" pitchFamily="2" charset="-127"/>
              </a:rPr>
              <a:t> 배열</a:t>
            </a:r>
            <a:r>
              <a:rPr kumimoji="1" lang="en-US" altLang="ko-KR" sz="1400" b="1" dirty="0">
                <a:latin typeface="NanumSquare Neo OTF Bold" pitchFamily="2" charset="-127"/>
                <a:ea typeface="NanumSquare Neo OTF Bold" pitchFamily="2" charset="-127"/>
              </a:rPr>
              <a:t>)</a:t>
            </a:r>
            <a:r>
              <a:rPr kumimoji="1" lang="ko-KR" altLang="en-US" sz="1400" b="1" dirty="0" err="1">
                <a:latin typeface="NanumSquare Neo OTF Bold" pitchFamily="2" charset="-127"/>
                <a:ea typeface="NanumSquare Neo OTF Bold" pitchFamily="2" charset="-127"/>
              </a:rPr>
              <a:t>를</a:t>
            </a:r>
            <a:r>
              <a:rPr kumimoji="1" lang="ko-KR" altLang="en-US" sz="1400" b="1" dirty="0">
                <a:latin typeface="NanumSquare Neo OTF Bold" pitchFamily="2" charset="-127"/>
                <a:ea typeface="NanumSquare Neo OTF Bold" pitchFamily="2" charset="-127"/>
              </a:rPr>
              <a:t> 아스키아트로 출력</a:t>
            </a:r>
          </a:p>
        </p:txBody>
      </p:sp>
    </p:spTree>
    <p:extLst>
      <p:ext uri="{BB962C8B-B14F-4D97-AF65-F5344CB8AC3E}">
        <p14:creationId xmlns:p14="http://schemas.microsoft.com/office/powerpoint/2010/main" val="33268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3797C-33D3-BF5B-9B65-94C757C1A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en-US" altLang="ko-KR" b="1" dirty="0">
                <a:latin typeface="Helvetica" pitchFamily="2" charset="0"/>
              </a:rPr>
              <a:t>Step 1</a:t>
            </a:r>
            <a:endParaRPr kumimoji="1" lang="ko-KR" altLang="en-US" b="1" dirty="0">
              <a:latin typeface="Helvetica" pitchFamily="2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54EAE8-98BC-A3FF-D767-46E853247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93112"/>
            <a:ext cx="10515600" cy="4351338"/>
          </a:xfrm>
        </p:spPr>
        <p:txBody>
          <a:bodyPr>
            <a:normAutofit/>
          </a:bodyPr>
          <a:lstStyle/>
          <a:p>
            <a:r>
              <a:rPr lang="en" altLang="ko-KR" b="1" dirty="0">
                <a:latin typeface="Helvetica" pitchFamily="2" charset="0"/>
              </a:rPr>
              <a:t>Receive hyperparameters</a:t>
            </a:r>
          </a:p>
          <a:p>
            <a:pPr>
              <a:buFontTx/>
              <a:buChar char="-"/>
            </a:pPr>
            <a:r>
              <a:rPr lang="en-US" altLang="ko-KR" sz="1500" b="1" dirty="0" err="1">
                <a:latin typeface="Helvetica" pitchFamily="2" charset="0"/>
              </a:rPr>
              <a:t>Sersic</a:t>
            </a:r>
            <a:r>
              <a:rPr lang="en-US" altLang="ko-KR" sz="1500" b="1" dirty="0">
                <a:latin typeface="Helvetica" pitchFamily="2" charset="0"/>
              </a:rPr>
              <a:t> number, Ba ratio, Speed distribution, Total star formation rate, Redshift, Surface </a:t>
            </a:r>
            <a:r>
              <a:rPr lang="en-US" altLang="ko-KR" sz="1500" b="1" dirty="0" err="1">
                <a:latin typeface="Helvetica" pitchFamily="2" charset="0"/>
              </a:rPr>
              <a:t>brightnes</a:t>
            </a:r>
            <a:endParaRPr lang="en-US" altLang="ko-KR" sz="1500" b="1" dirty="0">
              <a:latin typeface="Helvetica" pitchFamily="2" charset="0"/>
            </a:endParaRPr>
          </a:p>
          <a:p>
            <a:pPr>
              <a:buFontTx/>
              <a:buChar char="-"/>
            </a:pPr>
            <a:endParaRPr lang="en-US" altLang="ko-KR" sz="1500" b="1" dirty="0">
              <a:latin typeface="Helvetica" pitchFamily="2" charset="0"/>
            </a:endParaRPr>
          </a:p>
          <a:p>
            <a:r>
              <a:rPr lang="en-US" altLang="ko-KR" b="1" dirty="0">
                <a:latin typeface="Helvetica" pitchFamily="2" charset="0"/>
              </a:rPr>
              <a:t>Proper galaxy prediction</a:t>
            </a:r>
          </a:p>
          <a:p>
            <a:pPr>
              <a:buFontTx/>
              <a:buChar char="-"/>
            </a:pPr>
            <a:r>
              <a:rPr lang="en-US" altLang="ko-KR" sz="1500" b="1" dirty="0">
                <a:latin typeface="Helvetica" pitchFamily="2" charset="0"/>
              </a:rPr>
              <a:t>machine learning</a:t>
            </a:r>
            <a:r>
              <a:rPr kumimoji="1" lang="en-US" altLang="ko-KR" sz="1500" b="1" dirty="0">
                <a:latin typeface="Helvetica" pitchFamily="2" charset="0"/>
              </a:rPr>
              <a:t>(shape, size)</a:t>
            </a:r>
          </a:p>
          <a:p>
            <a:pPr>
              <a:buFontTx/>
              <a:buChar char="-"/>
            </a:pPr>
            <a:endParaRPr kumimoji="1" lang="en-US" altLang="ko-KR" sz="15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" altLang="ko-KR" b="1" dirty="0">
                <a:latin typeface="Helvetica" pitchFamily="2" charset="0"/>
              </a:rPr>
              <a:t>generate a 2D galaxy image</a:t>
            </a:r>
            <a:r>
              <a:rPr lang="ko-KR" altLang="en-US" b="1" dirty="0">
                <a:latin typeface="Helvetica" pitchFamily="2" charset="0"/>
              </a:rPr>
              <a:t> </a:t>
            </a:r>
            <a:r>
              <a:rPr lang="en" altLang="ko-KR" b="1" dirty="0">
                <a:latin typeface="Helvetica" pitchFamily="2" charset="0"/>
              </a:rPr>
              <a:t>(NumPy array)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5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맑은 고딕" panose="020B0503020000020004" pitchFamily="50" charset="-127"/>
              </a:rPr>
              <a:t>Select similar galaxy from the data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8AEB7C-4AE4-E515-EE7E-25095B222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827" y="2108460"/>
            <a:ext cx="4629999" cy="49062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137EDA-BCAF-81A3-8C32-987A3EA76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331922"/>
            <a:ext cx="5971427" cy="268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99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10CFD-EDE2-B4B3-D687-04E187EF2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84B33-D847-4057-B5ED-4C2F852F0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Helvetica" pitchFamily="2" charset="0"/>
              </a:rPr>
              <a:t>Step 2</a:t>
            </a:r>
            <a:endParaRPr kumimoji="1" lang="ko-KR" altLang="en-US" b="1" dirty="0">
              <a:latin typeface="Helvetica" pitchFamily="2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421E5E-7BEC-84F3-FED6-CB769236B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b="1" dirty="0">
                <a:latin typeface="Helvetica" pitchFamily="2" charset="0"/>
              </a:rPr>
              <a:t>Convert the selected 2d image into 3d image</a:t>
            </a:r>
          </a:p>
          <a:p>
            <a:pPr marL="0" indent="0">
              <a:buNone/>
            </a:pPr>
            <a:endParaRPr kumimoji="1" lang="en-US" altLang="ko-KR" b="1" dirty="0">
              <a:latin typeface="Helvetica" pitchFamily="2" charset="0"/>
            </a:endParaRPr>
          </a:p>
          <a:p>
            <a:r>
              <a:rPr kumimoji="1" lang="en-US" altLang="ko-KR" b="1" dirty="0">
                <a:latin typeface="Helvetica" pitchFamily="2" charset="0"/>
              </a:rPr>
              <a:t>The depth is calculated by the brightness of a cell</a:t>
            </a:r>
            <a:endParaRPr kumimoji="1" lang="ko-KR" altLang="en-US" b="1" dirty="0">
              <a:latin typeface="Helvetica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754F2F-A9E9-7993-D416-E9F3837AE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337" y="3719761"/>
            <a:ext cx="2346673" cy="31382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35E7F1-A653-2EA6-A954-A3A345736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010" y="4001294"/>
            <a:ext cx="5188990" cy="290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47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BDAFD-707B-390F-1043-F6EB51521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71021-C936-1130-8863-910610B0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7586"/>
            <a:ext cx="10515600" cy="1325563"/>
          </a:xfrm>
        </p:spPr>
        <p:txBody>
          <a:bodyPr/>
          <a:lstStyle/>
          <a:p>
            <a:r>
              <a:rPr kumimoji="1" lang="en-US" altLang="ko-KR" b="1" dirty="0">
                <a:latin typeface="Helvetica" pitchFamily="2" charset="0"/>
              </a:rPr>
              <a:t>Step 3</a:t>
            </a:r>
            <a:endParaRPr kumimoji="1" lang="ko-KR" altLang="en-US" b="1" dirty="0">
              <a:latin typeface="Helvetica" pitchFamily="2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F97D61-0925-ECB8-0CCA-1FB755829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5035" y="777504"/>
            <a:ext cx="10515600" cy="1325563"/>
          </a:xfrm>
        </p:spPr>
        <p:txBody>
          <a:bodyPr/>
          <a:lstStyle/>
          <a:p>
            <a:r>
              <a:rPr lang="en" altLang="ko-KR" b="1" dirty="0">
                <a:latin typeface="Helvetica" pitchFamily="2" charset="0"/>
              </a:rPr>
              <a:t>Output</a:t>
            </a:r>
            <a:r>
              <a:rPr lang="en" altLang="ko-KR" sz="2400" b="1" dirty="0">
                <a:latin typeface="Helvetica" pitchFamily="2" charset="0"/>
              </a:rPr>
              <a:t> </a:t>
            </a:r>
            <a:r>
              <a:rPr lang="en" altLang="ko-KR" b="1" dirty="0">
                <a:latin typeface="Helvetica" pitchFamily="2" charset="0"/>
              </a:rPr>
              <a:t>Convert the </a:t>
            </a:r>
            <a:r>
              <a:rPr lang="en-US" altLang="ko-KR" b="1" dirty="0">
                <a:latin typeface="Helvetica" pitchFamily="2" charset="0"/>
              </a:rPr>
              <a:t>2</a:t>
            </a:r>
            <a:r>
              <a:rPr lang="en" altLang="ko-KR" b="1" dirty="0">
                <a:latin typeface="Helvetica" pitchFamily="2" charset="0"/>
              </a:rPr>
              <a:t>D image and 3D image (NumPy array)  </a:t>
            </a:r>
          </a:p>
          <a:p>
            <a:pPr marL="0" indent="0">
              <a:buNone/>
            </a:pPr>
            <a:r>
              <a:rPr lang="ko-KR" altLang="en-US" b="1" dirty="0">
                <a:latin typeface="Helvetica" pitchFamily="2" charset="0"/>
              </a:rPr>
              <a:t>  </a:t>
            </a:r>
            <a:r>
              <a:rPr lang="en" altLang="ko-KR" b="1" dirty="0">
                <a:latin typeface="Helvetica" pitchFamily="2" charset="0"/>
              </a:rPr>
              <a:t>Into ASCII code Art</a:t>
            </a:r>
          </a:p>
          <a:p>
            <a:pPr marL="0" indent="0">
              <a:buNone/>
            </a:pPr>
            <a:r>
              <a:rPr kumimoji="1" lang="en-US" altLang="ko-KR" sz="1400" b="1" dirty="0">
                <a:latin typeface="NanumSquare Neo OTF Bold" pitchFamily="2" charset="-127"/>
                <a:ea typeface="NanumSquare Neo OTF Bold" pitchFamily="2" charset="-127"/>
              </a:rPr>
              <a:t>3</a:t>
            </a:r>
            <a:r>
              <a:rPr kumimoji="1" lang="en" altLang="ko-KR" sz="1400" b="1" dirty="0">
                <a:latin typeface="NanumSquare Neo OTF Bold" pitchFamily="2" charset="-127"/>
                <a:ea typeface="NanumSquare Neo OTF Bold" pitchFamily="2" charset="-127"/>
              </a:rPr>
              <a:t>d </a:t>
            </a:r>
            <a:r>
              <a:rPr kumimoji="1" lang="ko-KR" altLang="en-US" sz="1400" b="1" dirty="0">
                <a:latin typeface="NanumSquare Neo OTF Bold" pitchFamily="2" charset="-127"/>
                <a:ea typeface="NanumSquare Neo OTF Bold" pitchFamily="2" charset="-127"/>
              </a:rPr>
              <a:t>이미지</a:t>
            </a:r>
            <a:r>
              <a:rPr kumimoji="1" lang="en-US" altLang="ko-KR" sz="1400" b="1" dirty="0">
                <a:latin typeface="NanumSquare Neo OTF Bold" pitchFamily="2" charset="-127"/>
                <a:ea typeface="NanumSquare Neo OTF Bold" pitchFamily="2" charset="-127"/>
              </a:rPr>
              <a:t>(</a:t>
            </a:r>
            <a:r>
              <a:rPr kumimoji="1" lang="en-US" altLang="ko-KR" sz="1400" b="1" dirty="0" err="1">
                <a:latin typeface="NanumSquare Neo OTF Bold" pitchFamily="2" charset="-127"/>
                <a:ea typeface="NanumSquare Neo OTF Bold" pitchFamily="2" charset="-127"/>
              </a:rPr>
              <a:t>numpy</a:t>
            </a:r>
            <a:r>
              <a:rPr kumimoji="1" lang="ko-KR" altLang="en-US" sz="1400" b="1" dirty="0">
                <a:latin typeface="NanumSquare Neo OTF Bold" pitchFamily="2" charset="-127"/>
                <a:ea typeface="NanumSquare Neo OTF Bold" pitchFamily="2" charset="-127"/>
              </a:rPr>
              <a:t> 배열</a:t>
            </a:r>
            <a:r>
              <a:rPr kumimoji="1" lang="en-US" altLang="ko-KR" sz="1400" b="1" dirty="0">
                <a:latin typeface="NanumSquare Neo OTF Bold" pitchFamily="2" charset="-127"/>
                <a:ea typeface="NanumSquare Neo OTF Bold" pitchFamily="2" charset="-127"/>
              </a:rPr>
              <a:t>)</a:t>
            </a:r>
            <a:r>
              <a:rPr kumimoji="1" lang="ko-KR" altLang="en-US" sz="1400" b="1" dirty="0" err="1">
                <a:latin typeface="NanumSquare Neo OTF Bold" pitchFamily="2" charset="-127"/>
                <a:ea typeface="NanumSquare Neo OTF Bold" pitchFamily="2" charset="-127"/>
              </a:rPr>
              <a:t>를</a:t>
            </a:r>
            <a:r>
              <a:rPr kumimoji="1" lang="ko-KR" altLang="en-US" sz="1400" b="1" dirty="0">
                <a:latin typeface="NanumSquare Neo OTF Bold" pitchFamily="2" charset="-127"/>
                <a:ea typeface="NanumSquare Neo OTF Bold" pitchFamily="2" charset="-127"/>
              </a:rPr>
              <a:t> 아스키아트로 출력</a:t>
            </a:r>
            <a:endParaRPr kumimoji="1" lang="ko-KR" altLang="en-US" dirty="0"/>
          </a:p>
        </p:txBody>
      </p:sp>
      <p:pic>
        <p:nvPicPr>
          <p:cNvPr id="5" name="그림 4" descr="패턴, 스크린샷, 흑백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08CD10-0133-87CE-F3BA-6B4DA609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252764"/>
            <a:ext cx="5791200" cy="4605236"/>
          </a:xfrm>
          <a:prstGeom prst="rect">
            <a:avLst/>
          </a:prstGeom>
        </p:spPr>
      </p:pic>
      <p:pic>
        <p:nvPicPr>
          <p:cNvPr id="7" name="그림 6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4652D1D-CB65-E804-C93D-5E6927696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43" y="2762268"/>
            <a:ext cx="3875736" cy="2138336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2E704D-C521-76AD-F7A7-C8DB3A316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035" y="4900604"/>
            <a:ext cx="3924728" cy="195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49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B0E44-8F64-AD1F-AAE3-8984C05ED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B94432-38E9-7A11-6EAE-E8BE06A4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00"/>
            <a:ext cx="10515600" cy="1325563"/>
          </a:xfrm>
        </p:spPr>
        <p:txBody>
          <a:bodyPr/>
          <a:lstStyle/>
          <a:p>
            <a:r>
              <a:rPr kumimoji="1" lang="en-US" altLang="ko-KR" b="1" dirty="0">
                <a:latin typeface="Helvetica" pitchFamily="2" charset="0"/>
              </a:rPr>
              <a:t>Work(</a:t>
            </a:r>
            <a:r>
              <a:rPr kumimoji="1" lang="ko-KR" altLang="en-US" sz="2800" b="1" dirty="0">
                <a:latin typeface="Helvetica" pitchFamily="2" charset="0"/>
              </a:rPr>
              <a:t>동작화면 </a:t>
            </a:r>
            <a:r>
              <a:rPr kumimoji="1" lang="en-US" altLang="ko-KR" sz="2800" b="1" dirty="0">
                <a:latin typeface="Helvetica" pitchFamily="2" charset="0"/>
              </a:rPr>
              <a:t>1</a:t>
            </a:r>
            <a:r>
              <a:rPr kumimoji="1" lang="en-US" altLang="ko-KR" b="1" dirty="0">
                <a:latin typeface="Helvetica" pitchFamily="2" charset="0"/>
              </a:rPr>
              <a:t>)</a:t>
            </a:r>
            <a:endParaRPr kumimoji="1" lang="ko-KR" altLang="en-US" b="1" dirty="0">
              <a:latin typeface="Helvetica" pitchFamily="2" charset="0"/>
            </a:endParaRPr>
          </a:p>
        </p:txBody>
      </p:sp>
      <p:pic>
        <p:nvPicPr>
          <p:cNvPr id="4" name="내용 개체 틀 4" descr="스크린샷, 천문학, 모노크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A30264-25D4-5039-8490-800A09DC1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383" y="1465942"/>
            <a:ext cx="5219039" cy="3913301"/>
          </a:xfrm>
        </p:spPr>
      </p:pic>
      <p:pic>
        <p:nvPicPr>
          <p:cNvPr id="6" name="그림 5" descr="스크린샷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2E08EBD-D60B-B303-9D1D-01D86E2AE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162" y="1333663"/>
            <a:ext cx="5395455" cy="40455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FCDCB9-C38F-2BEF-5DC9-26CCE62DC2EC}"/>
              </a:ext>
            </a:extLst>
          </p:cNvPr>
          <p:cNvSpPr txBox="1"/>
          <p:nvPr/>
        </p:nvSpPr>
        <p:spPr>
          <a:xfrm>
            <a:off x="2169994" y="5554639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Helvetica" pitchFamily="2" charset="0"/>
              </a:rPr>
              <a:t>Spiral Galaxy</a:t>
            </a:r>
            <a:endParaRPr kumimoji="1" lang="ko-KR" altLang="en-US" b="1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CDD7E-BDA1-320F-F6F8-DD2443ACFF19}"/>
              </a:ext>
            </a:extLst>
          </p:cNvPr>
          <p:cNvSpPr txBox="1"/>
          <p:nvPr/>
        </p:nvSpPr>
        <p:spPr>
          <a:xfrm>
            <a:off x="8338782" y="555463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elvetica" pitchFamily="2" charset="0"/>
              </a:rPr>
              <a:t>E</a:t>
            </a:r>
            <a:r>
              <a:rPr lang="en" altLang="ko-KR" b="1" dirty="0" err="1">
                <a:latin typeface="Helvetica" pitchFamily="2" charset="0"/>
              </a:rPr>
              <a:t>lliptical</a:t>
            </a:r>
            <a:r>
              <a:rPr lang="en" altLang="ko-KR" b="1" dirty="0">
                <a:latin typeface="Helvetica" pitchFamily="2" charset="0"/>
              </a:rPr>
              <a:t> galaxy</a:t>
            </a:r>
            <a:endParaRPr kumimoji="1" lang="ko-KR" altLang="en-US" b="1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8670A-0778-82DD-03D0-356575F80A09}"/>
              </a:ext>
            </a:extLst>
          </p:cNvPr>
          <p:cNvSpPr txBox="1"/>
          <p:nvPr/>
        </p:nvSpPr>
        <p:spPr>
          <a:xfrm>
            <a:off x="4525505" y="6462793"/>
            <a:ext cx="25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You can manipulate </a:t>
            </a:r>
            <a:r>
              <a:rPr kumimoji="1" lang="en-US" altLang="ko-KR" dirty="0" err="1"/>
              <a:t>wi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54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5B934-FFBF-4621-7472-4B3F5E869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31C7C-77E2-801C-7E63-861B3B33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681"/>
            <a:ext cx="10515600" cy="1325563"/>
          </a:xfrm>
        </p:spPr>
        <p:txBody>
          <a:bodyPr/>
          <a:lstStyle/>
          <a:p>
            <a:r>
              <a:rPr kumimoji="1" lang="en-US" altLang="ko-KR" b="1" dirty="0">
                <a:latin typeface="Helvetica" pitchFamily="2" charset="0"/>
              </a:rPr>
              <a:t>Work(</a:t>
            </a:r>
            <a:r>
              <a:rPr kumimoji="1" lang="ko-KR" altLang="en-US" sz="2800" b="1" dirty="0">
                <a:latin typeface="Helvetica" pitchFamily="2" charset="0"/>
              </a:rPr>
              <a:t>동작화면 </a:t>
            </a:r>
            <a:r>
              <a:rPr kumimoji="1" lang="en-US" altLang="ko-KR" sz="2800" b="1" dirty="0">
                <a:latin typeface="Helvetica" pitchFamily="2" charset="0"/>
              </a:rPr>
              <a:t>2</a:t>
            </a:r>
            <a:r>
              <a:rPr kumimoji="1" lang="en-US" altLang="ko-KR" b="1" dirty="0">
                <a:latin typeface="Helvetica" pitchFamily="2" charset="0"/>
              </a:rPr>
              <a:t>)</a:t>
            </a:r>
            <a:endParaRPr kumimoji="1" lang="ko-KR" altLang="en-US" b="1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3FE105-D3B5-094A-D47A-B37898128FC0}"/>
              </a:ext>
            </a:extLst>
          </p:cNvPr>
          <p:cNvSpPr txBox="1"/>
          <p:nvPr/>
        </p:nvSpPr>
        <p:spPr>
          <a:xfrm>
            <a:off x="-27601" y="4531678"/>
            <a:ext cx="8178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i="1" dirty="0">
                <a:latin typeface="Helvetica Bold Oblique" pitchFamily="2" charset="0"/>
              </a:rPr>
              <a:t>You can manipulate with parameters</a:t>
            </a:r>
            <a:endParaRPr kumimoji="1" lang="ko-KR" altLang="en-US" sz="3600" b="1" i="1" dirty="0">
              <a:latin typeface="Helvetica Bold Oblique" pitchFamily="2" charset="0"/>
            </a:endParaRPr>
          </a:p>
        </p:txBody>
      </p:sp>
      <p:pic>
        <p:nvPicPr>
          <p:cNvPr id="11" name="그림 10" descr="텍스트, 스크린샷, 메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1007002-7CDB-829B-D2B4-29F72DF9C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856" y="0"/>
            <a:ext cx="40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33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221</Words>
  <Application>Microsoft Macintosh PowerPoint</Application>
  <PresentationFormat>와이드스크린</PresentationFormat>
  <Paragraphs>39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맑은 고딕</vt:lpstr>
      <vt:lpstr>NanumSquare Neo OTF Bold</vt:lpstr>
      <vt:lpstr>Arial</vt:lpstr>
      <vt:lpstr>Helvetica</vt:lpstr>
      <vt:lpstr>Helvetica Bold Oblique</vt:lpstr>
      <vt:lpstr>Office 테마</vt:lpstr>
      <vt:lpstr>Make your own A.G. (ASCII Galaxy)</vt:lpstr>
      <vt:lpstr>Flow</vt:lpstr>
      <vt:lpstr>Step 1</vt:lpstr>
      <vt:lpstr>Step 2</vt:lpstr>
      <vt:lpstr>Step 3</vt:lpstr>
      <vt:lpstr>Work(동작화면 1)</vt:lpstr>
      <vt:lpstr>Work(동작화면 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고민우</dc:creator>
  <cp:lastModifiedBy>고민우</cp:lastModifiedBy>
  <cp:revision>11</cp:revision>
  <dcterms:created xsi:type="dcterms:W3CDTF">2025-10-05T05:17:00Z</dcterms:created>
  <dcterms:modified xsi:type="dcterms:W3CDTF">2025-10-05T13:53:17Z</dcterms:modified>
</cp:coreProperties>
</file>